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41" r:id="rId14"/>
  </p:sldMasterIdLst>
  <p:notesMasterIdLst>
    <p:notesMasterId r:id="rId16"/>
  </p:notesMasterIdLst>
  <p:sldIdLst>
    <p:sldId id="278" r:id="rId18"/>
    <p:sldId id="295" r:id="rId19"/>
    <p:sldId id="296" r:id="rId20"/>
    <p:sldId id="285" r:id="rId21"/>
    <p:sldId id="287" r:id="rId22"/>
    <p:sldId id="292" r:id="rId23"/>
    <p:sldId id="288" r:id="rId24"/>
    <p:sldId id="293" r:id="rId25"/>
    <p:sldId id="290" r:id="rId26"/>
    <p:sldId id="311" r:id="rId27"/>
    <p:sldId id="298" r:id="rId28"/>
    <p:sldId id="312" r:id="rId29"/>
    <p:sldId id="313" r:id="rId30"/>
    <p:sldId id="300" r:id="rId31"/>
    <p:sldId id="314" r:id="rId32"/>
    <p:sldId id="301" r:id="rId33"/>
    <p:sldId id="303" r:id="rId34"/>
    <p:sldId id="307" r:id="rId35"/>
    <p:sldId id="309" r:id="rId36"/>
    <p:sldId id="317" r:id="rId37"/>
    <p:sldId id="319" r:id="rId38"/>
    <p:sldId id="320" r:id="rId39"/>
    <p:sldId id="321" r:id="rId40"/>
    <p:sldId id="322" r:id="rId41"/>
    <p:sldId id="324" r:id="rId42"/>
    <p:sldId id="325" r:id="rId43"/>
    <p:sldId id="323" r:id="rId44"/>
    <p:sldId id="327" r:id="rId45"/>
    <p:sldId id="326" r:id="rId46"/>
    <p:sldId id="329" r:id="rId47"/>
    <p:sldId id="330" r:id="rId48"/>
    <p:sldId id="291" r:id="rId49"/>
    <p:sldId id="328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22" userDrawn="1">
          <p15:clr>
            <a:srgbClr val="A4A3A4"/>
          </p15:clr>
        </p15:guide>
        <p15:guide id="3" pos="118" userDrawn="1">
          <p15:clr>
            <a:srgbClr val="A4A3A4"/>
          </p15:clr>
        </p15:guide>
        <p15:guide id="4" orient="horz" pos="604" userDrawn="1">
          <p15:clr>
            <a:srgbClr val="A4A3A4"/>
          </p15:clr>
        </p15:guide>
        <p15:guide id="5" pos="7552" userDrawn="1">
          <p15:clr>
            <a:srgbClr val="A4A3A4"/>
          </p15:clr>
        </p15:guide>
        <p15:guide id="6" orient="horz" pos="40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BD0D8"/>
    <a:srgbClr val="E7E9ED"/>
    <a:srgbClr val="024B80"/>
    <a:srgbClr val="BFD0E9"/>
    <a:srgbClr val="DFE8F4"/>
    <a:srgbClr val="6F3A05"/>
    <a:srgbClr val="DACFA6"/>
    <a:srgbClr val="C3B17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900" y="108"/>
      </p:cViewPr>
      <p:guideLst>
        <p:guide orient="horz" pos="2135"/>
        <p:guide pos="3822"/>
        <p:guide pos="118"/>
        <p:guide orient="horz" pos="604"/>
        <p:guide pos="7552"/>
        <p:guide orient="horz" pos="40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slide" Target="slides/slide20.xml"></Relationship><Relationship Id="rId38" Type="http://schemas.openxmlformats.org/officeDocument/2006/relationships/slide" Target="slides/slide21.xml"></Relationship><Relationship Id="rId39" Type="http://schemas.openxmlformats.org/officeDocument/2006/relationships/slide" Target="slides/slide22.xml"></Relationship><Relationship Id="rId40" Type="http://schemas.openxmlformats.org/officeDocument/2006/relationships/slide" Target="slides/slide23.xml"></Relationship><Relationship Id="rId41" Type="http://schemas.openxmlformats.org/officeDocument/2006/relationships/slide" Target="slides/slide24.xml"></Relationship><Relationship Id="rId42" Type="http://schemas.openxmlformats.org/officeDocument/2006/relationships/slide" Target="slides/slide25.xml"></Relationship><Relationship Id="rId43" Type="http://schemas.openxmlformats.org/officeDocument/2006/relationships/slide" Target="slides/slide26.xml"></Relationship><Relationship Id="rId44" Type="http://schemas.openxmlformats.org/officeDocument/2006/relationships/slide" Target="slides/slide27.xml"></Relationship><Relationship Id="rId45" Type="http://schemas.openxmlformats.org/officeDocument/2006/relationships/slide" Target="slides/slide28.xml"></Relationship><Relationship Id="rId46" Type="http://schemas.openxmlformats.org/officeDocument/2006/relationships/slide" Target="slides/slide29.xml"></Relationship><Relationship Id="rId47" Type="http://schemas.openxmlformats.org/officeDocument/2006/relationships/slide" Target="slides/slide30.xml"></Relationship><Relationship Id="rId48" Type="http://schemas.openxmlformats.org/officeDocument/2006/relationships/slide" Target="slides/slide31.xml"></Relationship><Relationship Id="rId49" Type="http://schemas.openxmlformats.org/officeDocument/2006/relationships/slide" Target="slides/slide32.xml"></Relationship><Relationship Id="rId50" Type="http://schemas.openxmlformats.org/officeDocument/2006/relationships/slide" Target="slides/slide33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9.jpeg"></Relationship><Relationship Id="rId4" Type="http://schemas.openxmlformats.org/officeDocument/2006/relationships/image" Target="../media/image8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2.jpeg"></Relationship><Relationship Id="rId4" Type="http://schemas.openxmlformats.org/officeDocument/2006/relationships/image" Target="../media/image11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3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5.jpg"></Relationship><Relationship Id="rId4" Type="http://schemas.openxmlformats.org/officeDocument/2006/relationships/image" Target="../media/image14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slideLayout" Target="../slideLayouts/slideLayout8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6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8.jpg"></Relationship><Relationship Id="rId4" Type="http://schemas.openxmlformats.org/officeDocument/2006/relationships/image" Target="../media/image17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slideLayout" Target="../slideLayouts/slideLayout8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9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1.jpg"></Relationship><Relationship Id="rId4" Type="http://schemas.openxmlformats.org/officeDocument/2006/relationships/image" Target="../media/image20.jp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slideLayout" Target="../slideLayouts/slideLayout8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2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4.jpg"></Relationship><Relationship Id="rId4" Type="http://schemas.openxmlformats.org/officeDocument/2006/relationships/image" Target="../media/image23.jp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slideLayout" Target="../slideLayouts/slideLayout8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5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7.jpg"></Relationship><Relationship Id="rId4" Type="http://schemas.openxmlformats.org/officeDocument/2006/relationships/image" Target="../media/image26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8.jpe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30.jpeg"></Relationship><Relationship Id="rId4" Type="http://schemas.openxmlformats.org/officeDocument/2006/relationships/image" Target="../media/image29.pn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1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34.jpeg"></Relationship><Relationship Id="rId5" Type="http://schemas.openxmlformats.org/officeDocument/2006/relationships/image" Target="../media/image33.jpeg"></Relationship><Relationship Id="rId4" Type="http://schemas.openxmlformats.org/officeDocument/2006/relationships/image" Target="../media/image32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Layout" Target="../slideLayouts/slideLayout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5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38.jpeg"></Relationship><Relationship Id="rId5" Type="http://schemas.openxmlformats.org/officeDocument/2006/relationships/image" Target="../media/image37.jpeg"></Relationship><Relationship Id="rId4" Type="http://schemas.openxmlformats.org/officeDocument/2006/relationships/image" Target="../media/image36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Layout" Target="../slideLayouts/slideLayout8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39.jpe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0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41.jpe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2.pn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43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4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45.jpeg"></Relationship><Relationship Id="rId7" Type="http://schemas.openxmlformats.org/officeDocument/2006/relationships/image" Target="../media/image49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48.jpeg"></Relationship><Relationship Id="rId5" Type="http://schemas.openxmlformats.org/officeDocument/2006/relationships/image" Target="../media/image47.jpg"></Relationship><Relationship Id="rId4" Type="http://schemas.openxmlformats.org/officeDocument/2006/relationships/image" Target="../media/image46.jpeg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slideLayout" Target="../slideLayouts/slideLayout8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50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52.jpeg"></Relationship><Relationship Id="rId4" Type="http://schemas.openxmlformats.org/officeDocument/2006/relationships/image" Target="../media/image51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image" Target="../media/fImage5105437741.jpeg"></Relationship><Relationship Id="rId9" Type="http://schemas.openxmlformats.org/officeDocument/2006/relationships/slide" Target="../slides/slide3.xml"></Relationship><Relationship Id="rId10" Type="http://schemas.openxmlformats.org/officeDocument/2006/relationships/slide" Target="../slides/slide3.xml"></Relationship><Relationship Id="rId11" Type="http://schemas.openxmlformats.org/officeDocument/2006/relationships/slideLayout" Target="../slideLayouts/slideLayout8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53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54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image" Target="../media/fImage2827745941.jpeg"></Relationship><Relationship Id="rId5" Type="http://schemas.openxmlformats.org/officeDocument/2006/relationships/image" Target="../media/fImage1122464608467.jpe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3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4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8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9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/>
                <a:gridCol w="745109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개방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9593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7429500"/>
              </a:tblGrid>
              <a:tr h="39878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소림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956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0990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0990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/>
                <a:gridCol w="740727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무당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622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8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9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/>
                <a:gridCol w="7042150"/>
              </a:tblGrid>
              <a:tr h="40513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화산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035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0990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0990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/>
                <a:gridCol w="7202170"/>
              </a:tblGrid>
              <a:tr h="41656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곤륜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768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768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/>
                <a:gridCol w="6741160"/>
              </a:tblGrid>
              <a:tr h="38227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종남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892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9530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8196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8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9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/>
                <a:gridCol w="6654800"/>
              </a:tblGrid>
              <a:tr h="413385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혈교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70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070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070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/>
                <a:gridCol w="7014210"/>
              </a:tblGrid>
              <a:tr h="393065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마교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892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9784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9784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/>
                <a:gridCol w="6888480"/>
              </a:tblGrid>
              <a:tr h="440055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하오문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2321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2321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5689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8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9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/>
                <a:gridCol w="6867525"/>
              </a:tblGrid>
              <a:tr h="417195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좌도방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956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3276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3276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/>
                <a:gridCol w="707771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우도방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622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64579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  <a:gridCol w="7006590"/>
              </a:tblGrid>
              <a:tr h="40513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일월신교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035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1054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1054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7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8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7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8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419481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8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9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9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10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/>
                <a:gridCol w="868553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날씨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2926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2926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2926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2926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2926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1135" y="2607310"/>
            <a:ext cx="2160905" cy="1440815"/>
          </a:xfrm>
          <a:prstGeom prst="rect"/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0500" y="5467985"/>
            <a:ext cx="2160905" cy="900430"/>
          </a:xfrm>
          <a:prstGeom prst="rect"/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85" y="4544695"/>
            <a:ext cx="2160905" cy="900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82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커맨드/퀵 슬롯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cxnSp>
        <p:nvCxnSpPr>
          <p:cNvPr id="12" name="Rect 0"/>
          <p:cNvCxnSpPr/>
          <p:nvPr/>
        </p:nvCxnSpPr>
        <p:spPr>
          <a:xfrm rot="0">
            <a:off x="0" y="975360"/>
            <a:ext cx="12194540" cy="254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/>
        </p:nvGraphicFramePr>
        <p:xfrm>
          <a:off x="4605020" y="1084580"/>
          <a:ext cx="742442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045"/>
                <a:gridCol w="655637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커맨드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795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특수 키(Q, E, R)와 일반 키(상하좌주 이동키, 마우스 왼쪽, 마우스  오른쪽)를 같이 입력하는 것으로 특정 스킬을 발동하는 시스템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커맨드로 스킬 사용시 쿨타임이 소폭 줄어드는 등의 이점이 존재한다.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645795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사용으로 줄어드는 쿨타임은 사용 스킬의 쿨타임이 5초 이하일 경우 최대 1초 까지만 적용되며 1초 이하로는 줄어들지 않는다.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/>
        </p:nvGraphicFramePr>
        <p:xfrm>
          <a:off x="4605020" y="3688715"/>
          <a:ext cx="7424420" cy="178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335"/>
                <a:gridCol w="614108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퀵 슬롯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59105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80695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배치 스위칭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퀵 슬롯 배치 스위칭 키를 사용해서 배치를 바꿀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80695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이미 다른 역할이 배정된 키에는 배치할 수 없다.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9" name="그림 3" descr="C:/Users/yhgki/AppData/Roaming/PolarisOffice/ETemp/12456_8877456/fImage282774594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5" b="15935"/>
          <a:stretch>
            <a:fillRect/>
          </a:stretch>
        </p:blipFill>
        <p:spPr>
          <a:xfrm rot="0">
            <a:off x="197485" y="1170305"/>
            <a:ext cx="4265930" cy="2225675"/>
          </a:xfrm>
          <a:prstGeom prst="rect"/>
          <a:noFill/>
        </p:spPr>
      </p:pic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5505" y="3684270"/>
            <a:ext cx="3018790" cy="1972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82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조작법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graphicFrame>
        <p:nvGraphicFramePr>
          <p:cNvPr id="13" name="표 43"/>
          <p:cNvGraphicFramePr>
            <a:graphicFrameLocks noGrp="1"/>
          </p:cNvGraphicFramePr>
          <p:nvPr/>
        </p:nvGraphicFramePr>
        <p:xfrm>
          <a:off x="260350" y="1177925"/>
          <a:ext cx="8194040" cy="167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80"/>
                <a:gridCol w="33655"/>
                <a:gridCol w="38735"/>
                <a:gridCol w="439420"/>
                <a:gridCol w="67310"/>
                <a:gridCol w="77470"/>
                <a:gridCol w="367030"/>
                <a:gridCol w="102235"/>
                <a:gridCol w="116205"/>
                <a:gridCol w="293370"/>
                <a:gridCol w="135890"/>
                <a:gridCol w="154940"/>
                <a:gridCol w="220345"/>
                <a:gridCol w="170180"/>
                <a:gridCol w="194945"/>
                <a:gridCol w="147320"/>
                <a:gridCol w="204470"/>
                <a:gridCol w="233680"/>
                <a:gridCol w="73660"/>
                <a:gridCol w="238760"/>
                <a:gridCol w="272415"/>
                <a:gridCol w="635"/>
                <a:gridCol w="272415"/>
                <a:gridCol w="240030"/>
                <a:gridCol w="71120"/>
                <a:gridCol w="234950"/>
                <a:gridCol w="205740"/>
                <a:gridCol w="144145"/>
                <a:gridCol w="196215"/>
                <a:gridCol w="172085"/>
                <a:gridCol w="217805"/>
                <a:gridCol w="156845"/>
                <a:gridCol w="137160"/>
                <a:gridCol w="290195"/>
                <a:gridCol w="118110"/>
                <a:gridCol w="103505"/>
                <a:gridCol w="363855"/>
                <a:gridCol w="78740"/>
                <a:gridCol w="69215"/>
                <a:gridCol w="437515"/>
                <a:gridCol w="75565"/>
                <a:gridCol w="513080"/>
              </a:tblGrid>
              <a:tr h="27876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ESC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F1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F2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F4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F5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F6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F7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F8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F9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F10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F11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F12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`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=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8765"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TAB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Y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\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8765">
                <a:tc gridSpan="5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K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;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8765">
                <a:tc gridSpan="6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SHIFT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Z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B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SHIFT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8765"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CTRL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ALT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2">
                  <a:txBody>
                    <a:bodyPr/>
                    <a:lstStyle/>
                    <a:p>
                      <a:pPr marL="0" indent="0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SPACE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8496B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ALT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hangingPunct="1"/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5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CTRL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pSp>
        <p:nvGrpSpPr>
          <p:cNvPr id="18" name="그룹 31"/>
          <p:cNvGrpSpPr/>
          <p:nvPr/>
        </p:nvGrpSpPr>
        <p:grpSpPr>
          <a:xfrm rot="0">
            <a:off x="346075" y="3096260"/>
            <a:ext cx="1843405" cy="2068195"/>
            <a:chOff x="346075" y="3096260"/>
            <a:chExt cx="1843405" cy="2068195"/>
          </a:xfrm>
        </p:grpSpPr>
        <p:sp>
          <p:nvSpPr>
            <p:cNvPr id="15" name="도형 24"/>
            <p:cNvSpPr>
              <a:spLocks/>
            </p:cNvSpPr>
            <p:nvPr/>
          </p:nvSpPr>
          <p:spPr>
            <a:xfrm rot="0">
              <a:off x="346075" y="3096260"/>
              <a:ext cx="1652905" cy="2068195"/>
            </a:xfrm>
            <a:prstGeom prst="pie">
              <a:avLst>
                <a:gd name="adj1" fmla="val 9269780"/>
                <a:gd name="adj2" fmla="val 16200000"/>
              </a:avLst>
            </a:prstGeom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27"/>
            <p:cNvSpPr>
              <a:spLocks/>
            </p:cNvSpPr>
            <p:nvPr/>
          </p:nvSpPr>
          <p:spPr>
            <a:xfrm rot="0" flipH="1">
              <a:off x="563245" y="3096260"/>
              <a:ext cx="1626235" cy="2068195"/>
            </a:xfrm>
            <a:prstGeom prst="pie">
              <a:avLst>
                <a:gd name="adj1" fmla="val 9269780"/>
                <a:gd name="adj2" fmla="val 16200000"/>
              </a:avLst>
            </a:prstGeom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8"/>
            <p:cNvSpPr>
              <a:spLocks/>
            </p:cNvSpPr>
            <p:nvPr/>
          </p:nvSpPr>
          <p:spPr>
            <a:xfrm rot="0">
              <a:off x="1193800" y="3676650"/>
              <a:ext cx="156845" cy="701040"/>
            </a:xfrm>
            <a:prstGeom prst="rect"/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19" name="도형 32"/>
          <p:cNvCxnSpPr/>
          <p:nvPr/>
        </p:nvCxnSpPr>
        <p:spPr>
          <a:xfrm rot="0">
            <a:off x="0" y="975360"/>
            <a:ext cx="12194540" cy="254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/>
        </p:nvGraphicFramePr>
        <p:xfrm>
          <a:off x="2543175" y="2910840"/>
          <a:ext cx="9460865" cy="346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3005"/>
                <a:gridCol w="7007860"/>
              </a:tblGrid>
              <a:tr h="370840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W/A/S/D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SPACE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Q/E/R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우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좌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보조 공격 키 (캐릭터 좌측 손 장착 무기)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휠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↑줌 인/↓줌 아웃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이동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시점 이동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TAB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 슬롯 배치 스위칭 키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SHIFT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실행 단추: 문서 7">
            <a:hlinkClick r:id="rId4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04BAF4-CA7A-41FA-AAD7-376BB5403D78}"/>
              </a:ext>
            </a:extLst>
          </p:cNvPr>
          <p:cNvSpPr/>
          <p:nvPr/>
        </p:nvSpPr>
        <p:spPr>
          <a:xfrm>
            <a:off x="2426970" y="2505710"/>
            <a:ext cx="1908175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DLC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8D811-7243-4D9E-8893-DE63B6F762D5}"/>
              </a:ext>
            </a:extLst>
          </p:cNvPr>
          <p:cNvSpPr/>
          <p:nvPr/>
        </p:nvSpPr>
        <p:spPr>
          <a:xfrm>
            <a:off x="1863725" y="4334510"/>
            <a:ext cx="1908175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확장팩</a:t>
            </a:r>
            <a:r>
              <a:rPr lang="en-US" altLang="ko-KR" dirty="0"/>
              <a:t>/</a:t>
            </a:r>
            <a:r>
              <a:rPr lang="ko-KR" altLang="en-US"/>
              <a:t>시리즈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179480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4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3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841</Paragraphs>
  <Words>3138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yjk0401</cp:lastModifiedBy>
  <dc:title>PowerPoint 프레젠테이션</dc:title>
  <cp:version>9.103.97.45139</cp:version>
  <dcterms:modified xsi:type="dcterms:W3CDTF">2023-11-13T10:39:20Z</dcterms:modified>
</cp:coreProperties>
</file>